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52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4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4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5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1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6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4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7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1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3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9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9F270-35EE-430F-B0AE-E6F87DE10E0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8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Tutorial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Protectia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mediului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37665" y="3766788"/>
          <a:ext cx="5868670" cy="181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0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98072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Proiectul privind Învățământul Secundar (ROSE)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Schema de Granturi Necompetitive pentru Universități (SGU-N)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Beneficiar: Universitatea din Craiova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Titlul subproiectului:  „Am ales, FIE – rămân” (FIE-R)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Acord de grant nr. 24/SGU/NC/I </a:t>
            </a:r>
            <a:r>
              <a:rPr kumimoji="0" lang="ro-RO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din</a:t>
            </a: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16.10.2017</a:t>
            </a:r>
            <a:endParaRPr kumimoji="0" lang="ro-RO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12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Obiectivul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disciplinei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685800" indent="-6858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Însuşirea de către studenţi a cunoştinţelor privind protecţia mediului şi a mǎsurilor de prevenire a poluǎrii în domeniul industrial şi aeronautic.</a:t>
            </a:r>
          </a:p>
        </p:txBody>
      </p:sp>
    </p:spTree>
    <p:extLst>
      <p:ext uri="{BB962C8B-B14F-4D97-AF65-F5344CB8AC3E}">
        <p14:creationId xmlns:p14="http://schemas.microsoft.com/office/powerpoint/2010/main" val="390169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Noţiuni introductive  -  cursul 1.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Poluarea fonica – cursul 2.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Vibratiile in functionarea agregatelor – cursul 3.</a:t>
            </a:r>
          </a:p>
          <a:p>
            <a:pPr algn="just"/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15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Poluarea aerului datorata particulelor – cursurile 4, 5 si 6.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Poluarea aerului in interiorul cladirilor – cursurile 7 si 8.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Poluarea la nivelul solului– cursurile 9 si 10.</a:t>
            </a:r>
          </a:p>
        </p:txBody>
      </p:sp>
    </p:spTree>
    <p:extLst>
      <p:ext uri="{BB962C8B-B14F-4D97-AF65-F5344CB8AC3E}">
        <p14:creationId xmlns:p14="http://schemas.microsoft.com/office/powerpoint/2010/main" val="262547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Prevenirea poluarii – cursul 12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vi-VN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vi-VN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Evaluarea impactului asupra mediului  – cursul 13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vi-VN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vi-VN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Tendinte in domeniul interactiunii aviatiei cu mediul inconjurator– cursul 14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vi-VN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387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164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Office Theme</vt:lpstr>
      <vt:lpstr>Tutorial</vt:lpstr>
      <vt:lpstr>Obiectivul disciplinei</vt:lpstr>
      <vt:lpstr>Noțiuni teoretice</vt:lpstr>
      <vt:lpstr>Noțiuni teoretice</vt:lpstr>
      <vt:lpstr>Noțiuni teoretice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</dc:title>
  <dc:creator>user</dc:creator>
  <cp:lastModifiedBy>user</cp:lastModifiedBy>
  <cp:revision>11</cp:revision>
  <dcterms:created xsi:type="dcterms:W3CDTF">2018-09-25T18:40:18Z</dcterms:created>
  <dcterms:modified xsi:type="dcterms:W3CDTF">2019-04-03T13:17:45Z</dcterms:modified>
</cp:coreProperties>
</file>